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6BD4-BF92-429D-BB97-929C0C7CFA52}" type="datetimeFigureOut">
              <a:rPr lang="pl-PL" smtClean="0"/>
              <a:pPr/>
              <a:t>2014-08-21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10DF2-56D2-4326-A917-CEC274AE5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Lekcja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Temat: </a:t>
            </a:r>
            <a:r>
              <a:rPr lang="pl-PL" dirty="0" smtClean="0"/>
              <a:t>Układ równań właściwy, sprzeczny, tożsamościowy.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404664"/>
            <a:ext cx="230425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Przykład 1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2664296" cy="90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88840"/>
            <a:ext cx="2605469" cy="82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916832"/>
            <a:ext cx="1196900" cy="4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924944"/>
            <a:ext cx="2871364" cy="91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Łącznik prosty 7"/>
          <p:cNvCxnSpPr/>
          <p:nvPr/>
        </p:nvCxnSpPr>
        <p:spPr>
          <a:xfrm>
            <a:off x="251520" y="3717032"/>
            <a:ext cx="360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Plus 8"/>
          <p:cNvSpPr/>
          <p:nvPr/>
        </p:nvSpPr>
        <p:spPr>
          <a:xfrm>
            <a:off x="0" y="3068960"/>
            <a:ext cx="395536" cy="432048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3861048"/>
            <a:ext cx="2376264" cy="60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4509120"/>
            <a:ext cx="17957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4365104"/>
            <a:ext cx="942394" cy="77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35696" y="5085184"/>
            <a:ext cx="1584176" cy="57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260648"/>
            <a:ext cx="2719312" cy="108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6056" y="1340768"/>
            <a:ext cx="315975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76056" y="2204864"/>
            <a:ext cx="3115033" cy="105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76056" y="3212976"/>
            <a:ext cx="263676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336" y="3717032"/>
            <a:ext cx="111824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5248668" y="4149080"/>
            <a:ext cx="1411563" cy="110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/>
          <a:stretch>
            <a:fillRect/>
          </a:stretch>
        </p:blipFill>
        <p:spPr bwMode="auto">
          <a:xfrm>
            <a:off x="5264539" y="5085184"/>
            <a:ext cx="1287416" cy="8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7020272" y="5287448"/>
            <a:ext cx="1368152" cy="54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Elipsa 23"/>
          <p:cNvSpPr/>
          <p:nvPr/>
        </p:nvSpPr>
        <p:spPr>
          <a:xfrm>
            <a:off x="1835696" y="5157192"/>
            <a:ext cx="1656184" cy="43204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Elipsa 25"/>
          <p:cNvSpPr/>
          <p:nvPr/>
        </p:nvSpPr>
        <p:spPr>
          <a:xfrm>
            <a:off x="755576" y="1916832"/>
            <a:ext cx="2304256" cy="43204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8" name="Łącznik prosty ze strzałką 27"/>
          <p:cNvCxnSpPr>
            <a:stCxn id="24" idx="6"/>
          </p:cNvCxnSpPr>
          <p:nvPr/>
        </p:nvCxnSpPr>
        <p:spPr>
          <a:xfrm flipV="1">
            <a:off x="3491880" y="548680"/>
            <a:ext cx="2376264" cy="4824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 flipV="1">
            <a:off x="2987824" y="1124744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pole tekstowe 32"/>
          <p:cNvSpPr txBox="1"/>
          <p:nvPr/>
        </p:nvSpPr>
        <p:spPr>
          <a:xfrm>
            <a:off x="251520" y="6093296"/>
            <a:ext cx="8136904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Układ równań </a:t>
            </a:r>
            <a:r>
              <a:rPr lang="pl-PL" sz="2400" b="1" dirty="0" smtClean="0"/>
              <a:t>właściw</a:t>
            </a:r>
            <a:r>
              <a:rPr lang="pl-PL" sz="2400" dirty="0" smtClean="0"/>
              <a:t>y – spełnia go </a:t>
            </a:r>
            <a:r>
              <a:rPr lang="pl-PL" sz="2400" b="1" dirty="0" smtClean="0"/>
              <a:t>jedna para </a:t>
            </a:r>
            <a:r>
              <a:rPr lang="pl-PL" sz="2400" dirty="0" smtClean="0"/>
              <a:t>liczb.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  <p:bldP spid="26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404664"/>
            <a:ext cx="230425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Przykład 2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2799560" cy="120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836712"/>
            <a:ext cx="1425658" cy="61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060848"/>
            <a:ext cx="3232163" cy="11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Łącznik prosty 6"/>
          <p:cNvCxnSpPr/>
          <p:nvPr/>
        </p:nvCxnSpPr>
        <p:spPr>
          <a:xfrm>
            <a:off x="323528" y="3140968"/>
            <a:ext cx="35283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Plus 8"/>
          <p:cNvSpPr/>
          <p:nvPr/>
        </p:nvSpPr>
        <p:spPr>
          <a:xfrm>
            <a:off x="0" y="2492896"/>
            <a:ext cx="467544" cy="432048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212976"/>
            <a:ext cx="2346746" cy="53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3789040"/>
            <a:ext cx="1512168" cy="53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3861048"/>
            <a:ext cx="563539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ole tekstowe 12"/>
          <p:cNvSpPr txBox="1"/>
          <p:nvPr/>
        </p:nvSpPr>
        <p:spPr>
          <a:xfrm>
            <a:off x="251520" y="4725144"/>
            <a:ext cx="3275856" cy="1384995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Układ równań </a:t>
            </a:r>
            <a:r>
              <a:rPr lang="pl-PL" sz="2800" b="1" dirty="0" smtClean="0">
                <a:solidFill>
                  <a:srgbClr val="FF0000"/>
                </a:solidFill>
              </a:rPr>
              <a:t>sprzeczny</a:t>
            </a:r>
            <a:r>
              <a:rPr lang="pl-PL" sz="2800" dirty="0" smtClean="0">
                <a:solidFill>
                  <a:srgbClr val="FF0000"/>
                </a:solidFill>
              </a:rPr>
              <a:t>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– </a:t>
            </a:r>
            <a:r>
              <a:rPr lang="pl-PL" sz="2800" b="1" dirty="0" smtClean="0"/>
              <a:t>nie ma rozwiązań</a:t>
            </a:r>
            <a:endParaRPr lang="pl-PL" sz="28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4932040" y="404664"/>
            <a:ext cx="230425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Przykład 3</a:t>
            </a:r>
            <a:endParaRPr lang="pl-PL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980728"/>
            <a:ext cx="261272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Łącznik prosty 16"/>
          <p:cNvCxnSpPr/>
          <p:nvPr/>
        </p:nvCxnSpPr>
        <p:spPr>
          <a:xfrm>
            <a:off x="4427984" y="0"/>
            <a:ext cx="72008" cy="685800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908720"/>
            <a:ext cx="1296144" cy="48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Łącznik prosty 20"/>
          <p:cNvCxnSpPr/>
          <p:nvPr/>
        </p:nvCxnSpPr>
        <p:spPr>
          <a:xfrm>
            <a:off x="4499992" y="3140968"/>
            <a:ext cx="36724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Plus 21"/>
          <p:cNvSpPr/>
          <p:nvPr/>
        </p:nvSpPr>
        <p:spPr>
          <a:xfrm>
            <a:off x="4355976" y="2492896"/>
            <a:ext cx="467544" cy="432048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1988840"/>
            <a:ext cx="3346717" cy="104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3933056"/>
            <a:ext cx="1428388" cy="58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pole tekstowe 27"/>
          <p:cNvSpPr txBox="1"/>
          <p:nvPr/>
        </p:nvSpPr>
        <p:spPr>
          <a:xfrm>
            <a:off x="4932040" y="4653136"/>
            <a:ext cx="3275856" cy="1815882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Układ równań </a:t>
            </a:r>
            <a:r>
              <a:rPr lang="pl-PL" sz="2800" b="1" dirty="0" smtClean="0">
                <a:solidFill>
                  <a:srgbClr val="FF0000"/>
                </a:solidFill>
              </a:rPr>
              <a:t>tożsamościowy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– </a:t>
            </a:r>
            <a:r>
              <a:rPr lang="pl-PL" sz="2800" b="1" dirty="0" smtClean="0"/>
              <a:t>nieskończenie wiele rozwiązań </a:t>
            </a:r>
            <a:endParaRPr lang="pl-PL" sz="2800" b="1" dirty="0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36096" y="3212976"/>
            <a:ext cx="1944216" cy="58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22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</Words>
  <Application>Microsoft Office PowerPoint</Application>
  <PresentationFormat>Pokaz na ekranie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Lekcja Temat: Układ równań właściwy, sprzeczny, tożsamościowy.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Układ właściwy, sprzeczny, tożsamościowy.</dc:title>
  <dc:creator>AGNIESZKA</dc:creator>
  <cp:lastModifiedBy>AGNIESZKA</cp:lastModifiedBy>
  <cp:revision>47</cp:revision>
  <dcterms:created xsi:type="dcterms:W3CDTF">2014-02-23T17:22:22Z</dcterms:created>
  <dcterms:modified xsi:type="dcterms:W3CDTF">2014-08-21T11:48:40Z</dcterms:modified>
</cp:coreProperties>
</file>